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70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F48EC2-8AFC-45F8-BEAE-091F4D792F53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24267-3ECA-477A-AB6F-AB03D1EA3F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C24267-3ECA-477A-AB6F-AB03D1EA3FE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AB289-CD67-4D7B-B22C-074656F25645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CA60D-AB73-4DC7-8B0E-F6FA9EEDEE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AB289-CD67-4D7B-B22C-074656F25645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CA60D-AB73-4DC7-8B0E-F6FA9EEDEE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AB289-CD67-4D7B-B22C-074656F25645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CA60D-AB73-4DC7-8B0E-F6FA9EEDEE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AB289-CD67-4D7B-B22C-074656F25645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CA60D-AB73-4DC7-8B0E-F6FA9EEDEE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AB289-CD67-4D7B-B22C-074656F25645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CA60D-AB73-4DC7-8B0E-F6FA9EEDEE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AB289-CD67-4D7B-B22C-074656F25645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CA60D-AB73-4DC7-8B0E-F6FA9EEDEE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AB289-CD67-4D7B-B22C-074656F25645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CA60D-AB73-4DC7-8B0E-F6FA9EEDEE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AB289-CD67-4D7B-B22C-074656F25645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ECA60D-AB73-4DC7-8B0E-F6FA9EEDEE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AB289-CD67-4D7B-B22C-074656F25645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CA60D-AB73-4DC7-8B0E-F6FA9EEDEE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AB289-CD67-4D7B-B22C-074656F25645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0ECA60D-AB73-4DC7-8B0E-F6FA9EEDEE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BFAB289-CD67-4D7B-B22C-074656F25645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CA60D-AB73-4DC7-8B0E-F6FA9EEDEE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BFAB289-CD67-4D7B-B22C-074656F25645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0ECA60D-AB73-4DC7-8B0E-F6FA9EEDEEC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Race for Empire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England enters the race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go to America?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Gold</a:t>
            </a:r>
          </a:p>
          <a:p>
            <a:r>
              <a:rPr lang="en-US" dirty="0" smtClean="0"/>
              <a:t>Land- no land left in England</a:t>
            </a:r>
          </a:p>
          <a:p>
            <a:r>
              <a:rPr lang="en-US" dirty="0" smtClean="0"/>
              <a:t>Adventure</a:t>
            </a:r>
          </a:p>
          <a:p>
            <a:r>
              <a:rPr lang="en-US" dirty="0" smtClean="0"/>
              <a:t>Religious Freedom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French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Canada-St Lawrence River</a:t>
            </a:r>
          </a:p>
          <a:p>
            <a:r>
              <a:rPr lang="en-US" dirty="0" smtClean="0"/>
              <a:t>New France-North of St Lawrence River</a:t>
            </a:r>
          </a:p>
          <a:p>
            <a:r>
              <a:rPr lang="en-US" dirty="0" smtClean="0"/>
              <a:t>Fur Trader, explorers, and missionaries</a:t>
            </a:r>
          </a:p>
          <a:p>
            <a:r>
              <a:rPr lang="en-US" dirty="0" smtClean="0"/>
              <a:t>Moved into Mississippi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Dutch and Swedes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Dutch (New Netherlands)</a:t>
            </a:r>
          </a:p>
          <a:p>
            <a:pPr lvl="1"/>
            <a:r>
              <a:rPr lang="en-US" dirty="0" smtClean="0"/>
              <a:t>Land between Delaware R. and Hudson R.</a:t>
            </a:r>
          </a:p>
          <a:p>
            <a:pPr lvl="1"/>
            <a:r>
              <a:rPr lang="en-US" dirty="0" smtClean="0"/>
              <a:t>Manhattan Island</a:t>
            </a:r>
          </a:p>
          <a:p>
            <a:pPr lvl="1"/>
            <a:endParaRPr lang="en-US" dirty="0"/>
          </a:p>
          <a:p>
            <a:r>
              <a:rPr lang="en-US" dirty="0" smtClean="0"/>
              <a:t>New Sweden</a:t>
            </a:r>
          </a:p>
          <a:p>
            <a:pPr lvl="1"/>
            <a:r>
              <a:rPr lang="en-US" dirty="0" smtClean="0"/>
              <a:t>Along Delaware R.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to use log cabins</a:t>
            </a:r>
          </a:p>
          <a:p>
            <a:pPr lvl="1">
              <a:buNone/>
            </a:pPr>
            <a:endParaRPr lang="en-US" dirty="0"/>
          </a:p>
          <a:p>
            <a:pPr lvl="1"/>
            <a:endParaRPr lang="en-US" dirty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Slavery in America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Native were killed by disease and slavery</a:t>
            </a:r>
          </a:p>
          <a:p>
            <a:r>
              <a:rPr lang="en-US" dirty="0" smtClean="0"/>
              <a:t>Slaves from West Africa were transported over to replace the Natives.</a:t>
            </a:r>
          </a:p>
          <a:p>
            <a:r>
              <a:rPr lang="en-US" dirty="0" smtClean="0"/>
              <a:t>Slave trade would soon be established.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Middle Passage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ship ride over from Africa</a:t>
            </a:r>
          </a:p>
          <a:p>
            <a:r>
              <a:rPr lang="en-US" dirty="0" smtClean="0"/>
              <a:t>One of every six slaves would die</a:t>
            </a:r>
          </a:p>
          <a:p>
            <a:r>
              <a:rPr lang="en-US" dirty="0" smtClean="0"/>
              <a:t>Slaves life was destroyed even more than </a:t>
            </a:r>
            <a:r>
              <a:rPr lang="en-US" smtClean="0"/>
              <a:t>the natives.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Slave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10 millions by 1860 come to America</a:t>
            </a:r>
          </a:p>
          <a:p>
            <a:r>
              <a:rPr lang="en-US" dirty="0" smtClean="0"/>
              <a:t>Family broken and reformed</a:t>
            </a:r>
          </a:p>
          <a:p>
            <a:r>
              <a:rPr lang="en-US" dirty="0" smtClean="0"/>
              <a:t>Mixed faith between Native Religion and Christianity.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 Grab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Cortes and </a:t>
            </a:r>
            <a:r>
              <a:rPr lang="en-US" dirty="0" err="1" smtClean="0"/>
              <a:t>Pizzaro</a:t>
            </a:r>
            <a:r>
              <a:rPr lang="en-US" dirty="0" smtClean="0"/>
              <a:t> found a lot of gold</a:t>
            </a:r>
          </a:p>
          <a:p>
            <a:r>
              <a:rPr lang="en-US" dirty="0" smtClean="0"/>
              <a:t>Everyone wanted gold</a:t>
            </a:r>
          </a:p>
          <a:p>
            <a:r>
              <a:rPr lang="en-US" dirty="0" smtClean="0"/>
              <a:t>Pope steps in and decides who can get the land.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the Pope said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Line of Demarcation- A line that split the new world conquest b/w Spain and Portugal</a:t>
            </a:r>
          </a:p>
          <a:p>
            <a:r>
              <a:rPr lang="en-US" dirty="0" smtClean="0"/>
              <a:t>Treaty of </a:t>
            </a:r>
            <a:r>
              <a:rPr lang="en-US" dirty="0" err="1" smtClean="0"/>
              <a:t>Tordesillas</a:t>
            </a:r>
            <a:r>
              <a:rPr lang="en-US" dirty="0" smtClean="0"/>
              <a:t>- Moved that line 500 miles west.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of Natives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Encomienda</a:t>
            </a:r>
            <a:r>
              <a:rPr lang="en-US" dirty="0" smtClean="0"/>
              <a:t> System</a:t>
            </a:r>
          </a:p>
          <a:p>
            <a:pPr lvl="1"/>
            <a:r>
              <a:rPr lang="en-US" dirty="0" smtClean="0"/>
              <a:t>Tax Natives</a:t>
            </a:r>
          </a:p>
          <a:p>
            <a:pPr lvl="1"/>
            <a:r>
              <a:rPr lang="en-US" dirty="0" smtClean="0"/>
              <a:t>Slaves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Rebellion against Pope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Protestant Reformation</a:t>
            </a:r>
          </a:p>
          <a:p>
            <a:pPr lvl="1"/>
            <a:r>
              <a:rPr lang="en-US" dirty="0" smtClean="0"/>
              <a:t>Started by Martin Luther protest the practices of the Catholic Church</a:t>
            </a:r>
          </a:p>
          <a:p>
            <a:pPr lvl="1"/>
            <a:r>
              <a:rPr lang="en-US" dirty="0" smtClean="0"/>
              <a:t>Followers are considered reformers</a:t>
            </a:r>
          </a:p>
          <a:p>
            <a:pPr lvl="1"/>
            <a:r>
              <a:rPr lang="en-US" dirty="0" smtClean="0"/>
              <a:t>Printing Press increase flow of ideas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England Defiance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King Henry doesn’t want to be bound by the Catholic church</a:t>
            </a:r>
          </a:p>
          <a:p>
            <a:r>
              <a:rPr lang="en-US" dirty="0" smtClean="0"/>
              <a:t>Starts the church of England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Spain v. England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Spain tries to counter reformation movement.</a:t>
            </a:r>
          </a:p>
          <a:p>
            <a:r>
              <a:rPr lang="en-US" dirty="0" smtClean="0"/>
              <a:t>King Phillip II send the Spanish superior navy (Armada) to stop England</a:t>
            </a:r>
          </a:p>
          <a:p>
            <a:r>
              <a:rPr lang="en-US" dirty="0" smtClean="0"/>
              <a:t>British wins</a:t>
            </a:r>
          </a:p>
          <a:p>
            <a:r>
              <a:rPr lang="en-US" dirty="0" smtClean="0"/>
              <a:t>Spain has a weakened economy</a:t>
            </a:r>
          </a:p>
          <a:p>
            <a:r>
              <a:rPr lang="en-US" dirty="0" smtClean="0"/>
              <a:t>England, France, and the Netherlands contend for land in new world.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England starts to colonize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colony for England in North America (NA)</a:t>
            </a:r>
          </a:p>
          <a:p>
            <a:r>
              <a:rPr lang="en-US" dirty="0" smtClean="0"/>
              <a:t>Sir Walter Raleigh</a:t>
            </a:r>
          </a:p>
          <a:p>
            <a:pPr lvl="1"/>
            <a:r>
              <a:rPr lang="en-US" dirty="0" smtClean="0"/>
              <a:t>Received a charter</a:t>
            </a:r>
          </a:p>
          <a:p>
            <a:pPr lvl="1"/>
            <a:r>
              <a:rPr lang="en-US" dirty="0" smtClean="0"/>
              <a:t>Landed in NC and VA</a:t>
            </a:r>
          </a:p>
          <a:p>
            <a:pPr lvl="1"/>
            <a:r>
              <a:rPr lang="en-US" dirty="0" smtClean="0"/>
              <a:t>Started Roanoke</a:t>
            </a:r>
          </a:p>
          <a:p>
            <a:pPr lvl="1"/>
            <a:r>
              <a:rPr lang="en-US" dirty="0" smtClean="0"/>
              <a:t>Disappeared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Northwest Passage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believed that there was a passage through North America where they could reach Indies.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432</TotalTime>
  <Words>345</Words>
  <Application>Microsoft Office PowerPoint</Application>
  <PresentationFormat>On-screen Show (4:3)</PresentationFormat>
  <Paragraphs>68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Technic</vt:lpstr>
      <vt:lpstr>Race for Empire</vt:lpstr>
      <vt:lpstr>Land Grab</vt:lpstr>
      <vt:lpstr>What the Pope said</vt:lpstr>
      <vt:lpstr>Treatment of Natives</vt:lpstr>
      <vt:lpstr>Rebellion against Pope</vt:lpstr>
      <vt:lpstr>England Defiance</vt:lpstr>
      <vt:lpstr>Spain v. England</vt:lpstr>
      <vt:lpstr>England starts to colonize</vt:lpstr>
      <vt:lpstr>Northwest Passage</vt:lpstr>
      <vt:lpstr>Why go to America?</vt:lpstr>
      <vt:lpstr>French</vt:lpstr>
      <vt:lpstr>Dutch and Swedes</vt:lpstr>
      <vt:lpstr>Slavery in America</vt:lpstr>
      <vt:lpstr>Middle Passage</vt:lpstr>
      <vt:lpstr>Slave Culture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of Columbus</dc:title>
  <dc:creator>Jason Fife</dc:creator>
  <cp:lastModifiedBy>Jason Fife</cp:lastModifiedBy>
  <cp:revision>36</cp:revision>
  <dcterms:created xsi:type="dcterms:W3CDTF">2010-09-29T14:05:46Z</dcterms:created>
  <dcterms:modified xsi:type="dcterms:W3CDTF">2010-10-24T15:43:53Z</dcterms:modified>
</cp:coreProperties>
</file>